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FAE525-717D-4AEB-92BA-BBBBBE99323A}" v="766" dt="2024-04-13T05:59:35.612"/>
    <p1510:client id="{4F24C785-1A7F-4321-9701-191441F71924}" v="188" dt="2024-04-12T13:46:08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966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818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53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1907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008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906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898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8645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9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2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400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78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66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3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339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57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92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94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2985" y="215153"/>
            <a:ext cx="8825658" cy="3329581"/>
          </a:xfrm>
        </p:spPr>
        <p:txBody>
          <a:bodyPr/>
          <a:lstStyle/>
          <a:p>
            <a:pPr algn="ctr"/>
            <a:r>
              <a:rPr lang="en-US" sz="9600" dirty="0">
                <a:solidFill>
                  <a:srgbClr val="ECECEC"/>
                </a:solidFill>
                <a:latin typeface="Aptos"/>
              </a:rPr>
              <a:t>SONIC SYNTH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BY:</a:t>
            </a:r>
            <a:endParaRPr lang="en-US" sz="2400">
              <a:solidFill>
                <a:srgbClr val="EF53A5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GANESAN S</a:t>
            </a:r>
          </a:p>
          <a:p>
            <a:r>
              <a:rPr lang="en-US" sz="2400" dirty="0">
                <a:solidFill>
                  <a:schemeClr val="tx1"/>
                </a:solidFill>
              </a:rPr>
              <a:t>DINESH KUMAR M</a:t>
            </a:r>
            <a:br>
              <a:rPr lang="en-US" sz="2400" dirty="0"/>
            </a:b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159632-A0A8-63D4-E483-2AC97EEC6155}"/>
              </a:ext>
            </a:extLst>
          </p:cNvPr>
          <p:cNvSpPr txBox="1"/>
          <p:nvPr/>
        </p:nvSpPr>
        <p:spPr>
          <a:xfrm>
            <a:off x="4042521" y="3770779"/>
            <a:ext cx="37405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/>
              <a:t>      TNCPL030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2BAD0-2DC6-A30C-BC78-06292C1B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023" y="452718"/>
            <a:ext cx="9404723" cy="1400530"/>
          </a:xfrm>
        </p:spPr>
        <p:txBody>
          <a:bodyPr/>
          <a:lstStyle/>
          <a:p>
            <a:r>
              <a:rPr lang="en-US" b="1" dirty="0">
                <a:ea typeface="+mj-lt"/>
                <a:cs typeface="+mj-lt"/>
              </a:rPr>
              <a:t>Our Mission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805AE-BB9F-B1B6-F697-889849557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9223" y="1851212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+mj-lt"/>
                <a:cs typeface="+mj-lt"/>
              </a:rPr>
              <a:t>Music for Anyone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Music That Gets You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A Space to Be Creative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Exploring New Ground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027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627EE-F70F-DEC6-5E20-E43850754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317" y="497542"/>
            <a:ext cx="9404723" cy="1400530"/>
          </a:xfrm>
        </p:spPr>
        <p:txBody>
          <a:bodyPr/>
          <a:lstStyle/>
          <a:p>
            <a:r>
              <a:rPr lang="en-US" b="1" dirty="0">
                <a:ea typeface="+mj-lt"/>
                <a:cs typeface="+mj-lt"/>
              </a:rPr>
              <a:t>INNOVATION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88A8F-6BC2-1036-5CCB-925484FDD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2547" y="1716742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+mj-lt"/>
                <a:cs typeface="+mj-lt"/>
              </a:rPr>
              <a:t>From Emojis to Music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Text-Driven Tunes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Mood-Based Composition</a:t>
            </a:r>
          </a:p>
          <a:p>
            <a:pPr>
              <a:buClr>
                <a:srgbClr val="EF53A5"/>
              </a:buClr>
            </a:pPr>
            <a:endParaRPr lang="en-US" sz="2800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 sz="2800" dirty="0">
                <a:ea typeface="+mj-lt"/>
                <a:cs typeface="+mj-lt"/>
              </a:rPr>
              <a:t>Contextual Soundtracks</a:t>
            </a:r>
          </a:p>
        </p:txBody>
      </p:sp>
    </p:spTree>
    <p:extLst>
      <p:ext uri="{BB962C8B-B14F-4D97-AF65-F5344CB8AC3E}">
        <p14:creationId xmlns:p14="http://schemas.microsoft.com/office/powerpoint/2010/main" val="417052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86F9-F1A4-77B1-0E43-D9E92FAB5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D4D05-D753-E947-6160-F6F7940B8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784" y="1727948"/>
            <a:ext cx="3332395" cy="469974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EF53A5"/>
              </a:buClr>
              <a:buFont typeface="Wingdings" charset="2"/>
              <a:buChar char="ü"/>
            </a:pPr>
            <a:r>
              <a:rPr lang="en-US" b="1" dirty="0"/>
              <a:t>FRONTEND:</a:t>
            </a:r>
            <a:endParaRPr lang="en-US"/>
          </a:p>
          <a:p>
            <a:pPr>
              <a:buClr>
                <a:srgbClr val="EF53A5"/>
              </a:buClr>
              <a:buFont typeface="Wingdings" charset="2"/>
              <a:buChar char="ü"/>
            </a:pPr>
            <a:endParaRPr lang="en-US" sz="1800" dirty="0"/>
          </a:p>
          <a:p>
            <a:pPr>
              <a:buClr>
                <a:srgbClr val="EF53A5"/>
              </a:buClr>
              <a:buFont typeface="Wingdings" charset="2"/>
              <a:buChar char="ü"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>
              <a:buClr>
                <a:srgbClr val="EF53A5"/>
              </a:buClr>
              <a:buFont typeface="Wingdings" charset="2"/>
              <a:buChar char="ü"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  </a:t>
            </a:r>
          </a:p>
          <a:p>
            <a:pPr marL="0" indent="0">
              <a:buClr>
                <a:srgbClr val="EF53A5"/>
              </a:buClr>
              <a:buNone/>
            </a:pPr>
            <a:r>
              <a:rPr lang="en-US" sz="1800" dirty="0"/>
              <a:t> </a:t>
            </a:r>
            <a:r>
              <a:rPr lang="en-US" dirty="0"/>
              <a:t>   </a:t>
            </a:r>
          </a:p>
          <a:p>
            <a:pPr>
              <a:buClr>
                <a:srgbClr val="EF53A5"/>
              </a:buClr>
              <a:buFont typeface="Wingdings" charset="2"/>
              <a:buChar char="ü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8A3B3-039C-BC64-2230-F7D462917C97}"/>
              </a:ext>
            </a:extLst>
          </p:cNvPr>
          <p:cNvSpPr txBox="1"/>
          <p:nvPr/>
        </p:nvSpPr>
        <p:spPr>
          <a:xfrm>
            <a:off x="4319868" y="1610848"/>
            <a:ext cx="6329081" cy="12875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Bef>
                <a:spcPts val="1000"/>
              </a:spcBef>
              <a:buFont typeface="Wingdings"/>
              <a:buChar char="ü"/>
            </a:pPr>
            <a:r>
              <a:rPr lang="en-US" sz="2200" b="1" dirty="0"/>
              <a:t>BACKEND:</a:t>
            </a:r>
            <a:endParaRPr lang="en-US" sz="2200" dirty="0"/>
          </a:p>
          <a:p>
            <a:pPr>
              <a:spcBef>
                <a:spcPts val="1000"/>
              </a:spcBef>
            </a:pPr>
            <a:r>
              <a:rPr lang="en-US" sz="1900" u="sng" dirty="0"/>
              <a:t>PYTHON LIBRARY</a:t>
            </a:r>
            <a:endParaRPr lang="en-US" sz="1900" dirty="0"/>
          </a:p>
          <a:p>
            <a:pPr marL="285750" indent="-285750">
              <a:spcBef>
                <a:spcPts val="1000"/>
              </a:spcBef>
              <a:buFont typeface="Wingdings"/>
              <a:buChar char="ü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8D1159-2F43-B318-F74A-67EBCE9D7519}"/>
              </a:ext>
            </a:extLst>
          </p:cNvPr>
          <p:cNvSpPr txBox="1"/>
          <p:nvPr/>
        </p:nvSpPr>
        <p:spPr>
          <a:xfrm>
            <a:off x="4327410" y="2647173"/>
            <a:ext cx="6093758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000" dirty="0" err="1">
                <a:ea typeface="+mn-lt"/>
                <a:cs typeface="+mn-lt"/>
              </a:rPr>
              <a:t>FastAPI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HTTPException</a:t>
            </a:r>
            <a:r>
              <a:rPr lang="en-US" sz="2000" dirty="0">
                <a:ea typeface="+mn-lt"/>
                <a:cs typeface="+mn-lt"/>
              </a:rPr>
              <a:t>,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err="1">
                <a:ea typeface="+mn-lt"/>
                <a:cs typeface="+mn-lt"/>
              </a:rPr>
              <a:t>pydantic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marL="342900" indent="-342900">
              <a:buFont typeface="Wingdings"/>
              <a:buChar char="Ø"/>
            </a:pPr>
            <a:r>
              <a:rPr lang="en-US" sz="2000" dirty="0" err="1">
                <a:ea typeface="+mn-lt"/>
                <a:cs typeface="+mn-lt"/>
              </a:rPr>
              <a:t>numpy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 err="1">
                <a:ea typeface="+mn-lt"/>
                <a:cs typeface="+mn-lt"/>
              </a:rPr>
              <a:t>scipy.io.wavfile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 err="1">
                <a:ea typeface="+mn-lt"/>
                <a:cs typeface="+mn-lt"/>
              </a:rPr>
              <a:t>tempfile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>
                <a:ea typeface="+mn-lt"/>
                <a:cs typeface="+mn-lt"/>
              </a:rPr>
              <a:t>csv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 err="1">
                <a:ea typeface="+mn-lt"/>
                <a:cs typeface="+mn-lt"/>
              </a:rPr>
              <a:t>os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>
                <a:ea typeface="+mn-lt"/>
                <a:cs typeface="+mn-lt"/>
              </a:rPr>
              <a:t>transformers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>
                <a:ea typeface="+mn-lt"/>
                <a:cs typeface="+mn-lt"/>
              </a:rPr>
              <a:t>pipeline </a:t>
            </a:r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 dirty="0">
                <a:ea typeface="+mn-lt"/>
                <a:cs typeface="+mn-lt"/>
              </a:rPr>
              <a:t>cached</a:t>
            </a:r>
            <a:endParaRPr lang="en-US" sz="2000" dirty="0"/>
          </a:p>
          <a:p>
            <a:pPr marL="342900" indent="-342900" algn="l">
              <a:buFont typeface="Wingdings"/>
              <a:buChar char="Ø"/>
            </a:pPr>
            <a:r>
              <a:rPr lang="en-US" sz="2000" err="1">
                <a:ea typeface="+mn-lt"/>
                <a:cs typeface="+mn-lt"/>
              </a:rPr>
              <a:t>TTLCache</a:t>
            </a:r>
            <a:endParaRPr lang="en-US" sz="2000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497947-301B-9834-53D3-5B4D8E4D3531}"/>
              </a:ext>
            </a:extLst>
          </p:cNvPr>
          <p:cNvSpPr txBox="1"/>
          <p:nvPr/>
        </p:nvSpPr>
        <p:spPr>
          <a:xfrm>
            <a:off x="640675" y="2644588"/>
            <a:ext cx="4087905" cy="11798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1000"/>
              </a:spcBef>
              <a:buFont typeface="Wingdings"/>
              <a:buChar char="Ø"/>
            </a:pPr>
            <a:r>
              <a:rPr lang="en-US" dirty="0"/>
              <a:t>HTML</a:t>
            </a:r>
            <a:endParaRPr lang="en-US"/>
          </a:p>
          <a:p>
            <a:pPr marL="285750" indent="-285750">
              <a:spcBef>
                <a:spcPts val="1000"/>
              </a:spcBef>
              <a:buFont typeface="Wingdings"/>
              <a:buChar char="Ø"/>
            </a:pPr>
            <a:r>
              <a:rPr lang="en-US" dirty="0"/>
              <a:t>CSS</a:t>
            </a:r>
          </a:p>
          <a:p>
            <a:pPr marL="285750" indent="-285750" algn="l">
              <a:spcBef>
                <a:spcPts val="1000"/>
              </a:spcBef>
              <a:buFont typeface="Wingdings"/>
              <a:buChar char="Ø"/>
            </a:pPr>
            <a:r>
              <a:rPr lang="en-US" dirty="0"/>
              <a:t>STREAMLIT</a:t>
            </a:r>
          </a:p>
        </p:txBody>
      </p:sp>
    </p:spTree>
    <p:extLst>
      <p:ext uri="{BB962C8B-B14F-4D97-AF65-F5344CB8AC3E}">
        <p14:creationId xmlns:p14="http://schemas.microsoft.com/office/powerpoint/2010/main" val="341095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5E2C1-42A3-3A0C-5319-2E611873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DIAGRAM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2CE4FBA-64B0-BEF0-81B8-040C29DF0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19" t="20000" r="14912" b="12239"/>
          <a:stretch/>
        </p:blipFill>
        <p:spPr>
          <a:xfrm>
            <a:off x="1419202" y="1450042"/>
            <a:ext cx="8325974" cy="4953006"/>
          </a:xfrm>
        </p:spPr>
      </p:pic>
    </p:spTree>
    <p:extLst>
      <p:ext uri="{BB962C8B-B14F-4D97-AF65-F5344CB8AC3E}">
        <p14:creationId xmlns:p14="http://schemas.microsoft.com/office/powerpoint/2010/main" val="1222138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47F6-8E3C-2CD8-7EFA-CEF7799C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 OF AI MUISC COMPOSER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D2612-2736-D648-4CEF-31925840E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hatsApp Video 2024-04-13 at 5.18.33 AM">
            <a:hlinkClick r:id="" action="ppaction://media"/>
            <a:extLst>
              <a:ext uri="{FF2B5EF4-FFF2-40B4-BE49-F238E27FC236}">
                <a16:creationId xmlns:a16="http://schemas.microsoft.com/office/drawing/2014/main" id="{26CB9082-4982-5A35-D4FC-2254632D87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7142" y="2052916"/>
            <a:ext cx="895798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A179-5AFB-AB97-4172-E85281184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FBBE-F0CB-14C6-0651-C044A5A0F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charset="2"/>
              <a:buChar char="ü"/>
            </a:pPr>
            <a:r>
              <a:rPr lang="en-US" sz="2800" dirty="0">
                <a:solidFill>
                  <a:srgbClr val="ECECEC"/>
                </a:solidFill>
                <a:ea typeface="+mj-lt"/>
                <a:cs typeface="+mj-lt"/>
              </a:rPr>
              <a:t>Face Image Recognition</a:t>
            </a:r>
            <a:endParaRPr lang="en-US"/>
          </a:p>
          <a:p>
            <a:pPr>
              <a:buFont typeface="Wingdings" charset="2"/>
              <a:buChar char="ü"/>
            </a:pPr>
            <a:endParaRPr lang="en-US" sz="2800" dirty="0">
              <a:solidFill>
                <a:srgbClr val="ECECEC"/>
              </a:solidFill>
              <a:ea typeface="+mj-lt"/>
              <a:cs typeface="+mj-lt"/>
            </a:endParaRPr>
          </a:p>
          <a:p>
            <a:pPr>
              <a:buFont typeface="Wingdings" charset="2"/>
              <a:buChar char="ü"/>
            </a:pPr>
            <a:r>
              <a:rPr lang="en-US" sz="2800" dirty="0">
                <a:solidFill>
                  <a:srgbClr val="ECECEC"/>
                </a:solidFill>
                <a:ea typeface="+mj-lt"/>
                <a:cs typeface="+mj-lt"/>
              </a:rPr>
              <a:t>Voice Input</a:t>
            </a:r>
          </a:p>
          <a:p>
            <a:pPr>
              <a:buFont typeface="Wingdings" charset="2"/>
              <a:buChar char="ü"/>
            </a:pPr>
            <a:endParaRPr lang="en-US" sz="2800" dirty="0">
              <a:solidFill>
                <a:srgbClr val="ECECEC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2800" dirty="0">
                <a:solidFill>
                  <a:srgbClr val="ECECEC"/>
                </a:solidFill>
                <a:ea typeface="+mj-lt"/>
                <a:cs typeface="+mj-lt"/>
              </a:rPr>
              <a:t>Recommendation 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79938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D8721-D8CC-415F-D47C-21321E3EB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258" y="2537012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FF3B-6E5C-9EA7-B746-B2D497A0D96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9137929" y="10663517"/>
            <a:ext cx="4248" cy="218066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6115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Ion</vt:lpstr>
      <vt:lpstr>SONIC SYNTH</vt:lpstr>
      <vt:lpstr>Our Mission</vt:lpstr>
      <vt:lpstr>INNOVATION</vt:lpstr>
      <vt:lpstr>TECHNICAL APPROACH</vt:lpstr>
      <vt:lpstr>FLOW DIAGRAM</vt:lpstr>
      <vt:lpstr>DEMO VIDEO OF AI MUISC COMPOSER</vt:lpstr>
      <vt:lpstr>OPPORTUNITIES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417</cp:revision>
  <dcterms:created xsi:type="dcterms:W3CDTF">2024-04-12T12:23:52Z</dcterms:created>
  <dcterms:modified xsi:type="dcterms:W3CDTF">2024-04-13T05:59:54Z</dcterms:modified>
</cp:coreProperties>
</file>

<file path=docProps/thumbnail.jpeg>
</file>